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  <p:sldMasterId id="2147483841" r:id="rId2"/>
    <p:sldMasterId id="2147483837" r:id="rId3"/>
    <p:sldMasterId id="2147483815" r:id="rId4"/>
    <p:sldMasterId id="2147483648" r:id="rId5"/>
    <p:sldMasterId id="2147483782" r:id="rId6"/>
    <p:sldMasterId id="2147483833" r:id="rId7"/>
    <p:sldMasterId id="2147483847" r:id="rId8"/>
    <p:sldMasterId id="2147483804" r:id="rId9"/>
  </p:sldMasterIdLst>
  <p:notesMasterIdLst>
    <p:notesMasterId r:id="rId16"/>
  </p:notesMasterIdLst>
  <p:sldIdLst>
    <p:sldId id="304" r:id="rId10"/>
    <p:sldId id="264" r:id="rId11"/>
    <p:sldId id="307" r:id="rId12"/>
    <p:sldId id="290" r:id="rId13"/>
    <p:sldId id="295" r:id="rId14"/>
    <p:sldId id="306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D8"/>
    <a:srgbClr val="E0A0C9"/>
    <a:srgbClr val="005198"/>
    <a:srgbClr val="004EA8"/>
    <a:srgbClr val="005197"/>
    <a:srgbClr val="69B3E8"/>
    <a:srgbClr val="64A70A"/>
    <a:srgbClr val="008522"/>
    <a:srgbClr val="FF2A03"/>
    <a:srgbClr val="002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F108A-C3E4-46AB-A0EE-67F588A77B78}" v="2" dt="2023-08-17T05:51:31.4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0"/>
    <p:restoredTop sz="86414"/>
  </p:normalViewPr>
  <p:slideViewPr>
    <p:cSldViewPr snapToGrid="0" snapToObjects="1" showGuides="1">
      <p:cViewPr varScale="1">
        <p:scale>
          <a:sx n="127" d="100"/>
          <a:sy n="127" d="100"/>
        </p:scale>
        <p:origin x="37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12.09.2023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F408264-E3E9-46A3-A59A-214CCA1B5F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A15D90-9152-41A1-ACE1-3F7246AD083A}" type="slidenum">
              <a:rPr lang="nb-NO" altLang="nb-NO" smtClean="0"/>
              <a:pPr>
                <a:spcBef>
                  <a:spcPct val="0"/>
                </a:spcBef>
              </a:pPr>
              <a:t>4</a:t>
            </a:fld>
            <a:endParaRPr lang="nb-NO" altLang="nb-NO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3204A48-A6B0-4B40-9BCD-882D4512F5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EDFF88A0-29E3-4F91-B9FE-C42E3D1101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r>
              <a:rPr lang="nb-NO" altLang="nb-NO"/>
              <a:t>Utdanning er viktig! De som ikke lykkes på skolen lykkes heller ikke i yrkeslivet. Hva er viktigst: ferie/ fritidsaktiviteter eller skole? Få kommer til å leve av sine fritidsaktiviteter.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person&#10;&#10;Automatisk generert beskrivelse">
            <a:extLst>
              <a:ext uri="{FF2B5EF4-FFF2-40B4-BE49-F238E27FC236}">
                <a16:creationId xmlns:a16="http://schemas.microsoft.com/office/drawing/2014/main" id="{55C4DC6D-630A-4944-9060-348C314C0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5365" y="3460459"/>
            <a:ext cx="2886634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25334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2600326"/>
            <a:ext cx="4470396" cy="425767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8425" y="-1"/>
            <a:ext cx="4481851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D4E7A9E-A665-B64D-BA16-C18C096F7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36604" y="3460459"/>
            <a:ext cx="4704726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C975ABA5-A233-C546-BB15-D2FE76320E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604" y="-1"/>
            <a:ext cx="3121496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ønn, tegning&#10;&#10;Automatisk generert beskrivelse">
            <a:extLst>
              <a:ext uri="{FF2B5EF4-FFF2-40B4-BE49-F238E27FC236}">
                <a16:creationId xmlns:a16="http://schemas.microsoft.com/office/drawing/2014/main" id="{BC8633E7-DE4F-E14A-A863-71A6B5B2B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3147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403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889013F-1DAD-3D47-ACF8-DBCE8B274183}"/>
              </a:ext>
            </a:extLst>
          </p:cNvPr>
          <p:cNvGrpSpPr/>
          <p:nvPr userDrawn="1"/>
        </p:nvGrpSpPr>
        <p:grpSpPr>
          <a:xfrm>
            <a:off x="9277399" y="0"/>
            <a:ext cx="2914601" cy="6858000"/>
            <a:chOff x="9277399" y="0"/>
            <a:chExt cx="2914601" cy="6858000"/>
          </a:xfrm>
        </p:grpSpPr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BD53070-E391-9641-ABF0-50E1B6C0E1DD}"/>
                </a:ext>
              </a:extLst>
            </p:cNvPr>
            <p:cNvCxnSpPr/>
            <p:nvPr userDrawn="1"/>
          </p:nvCxnSpPr>
          <p:spPr>
            <a:xfrm>
              <a:off x="9277399" y="0"/>
              <a:ext cx="0" cy="685800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E64946-DFF6-AB4F-B4D3-BBC9A2819C9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4291443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5B136079-0F7A-914C-AAD3-4F0B13010C8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2557646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A2E0D4C7-68B8-E14E-A4A2-C2FE4B42F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4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5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06E2A-DE61-41AA-8E15-5AB70E437E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7924E-CB80-4D4D-A25D-C121A6C2F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39C2FA-1BA0-4359-80A6-B33C7C8ED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53E98-FA19-47B9-9ABC-F2EFC0F3A2D5}" type="slidenum">
              <a:rPr lang="nb-NO" altLang="no-NO"/>
              <a:pPr>
                <a:defRPr/>
              </a:pPr>
              <a:t>‹#›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19918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E6B89688-5FDF-F048-9C5C-DAEE140AE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2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8731528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86352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85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kst, gress, utendørs, pattedyr&#10;&#10;Automatisk generert beskrivelse">
            <a:extLst>
              <a:ext uri="{FF2B5EF4-FFF2-40B4-BE49-F238E27FC236}">
                <a16:creationId xmlns:a16="http://schemas.microsoft.com/office/drawing/2014/main" id="{2CDAF5FD-ED5B-204A-A7E5-DEAA31B54D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AA7F55E-5121-7C48-94E4-0875887E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tel 6">
            <a:extLst>
              <a:ext uri="{FF2B5EF4-FFF2-40B4-BE49-F238E27FC236}">
                <a16:creationId xmlns:a16="http://schemas.microsoft.com/office/drawing/2014/main" id="{F8C8D342-FFB4-F844-8BAF-B31447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621D11A1-FE77-7643-980F-01FFDDAF9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7046509-45F3-D140-AB79-9BA29116F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ønn&#10;&#10;Automatisk generert beskrivelse">
            <a:extLst>
              <a:ext uri="{FF2B5EF4-FFF2-40B4-BE49-F238E27FC236}">
                <a16:creationId xmlns:a16="http://schemas.microsoft.com/office/drawing/2014/main" id="{67655620-8333-B043-B206-C64A5D803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tel 6">
            <a:extLst>
              <a:ext uri="{FF2B5EF4-FFF2-40B4-BE49-F238E27FC236}">
                <a16:creationId xmlns:a16="http://schemas.microsoft.com/office/drawing/2014/main" id="{34DCE37F-8385-924B-B87C-478DA99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DA3B338D-0105-524D-8E5A-3B298CBF2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55F674-70E2-804A-8F07-BF2C36566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EB6635E5-5520-4544-8EEF-7635461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tel 6">
            <a:extLst>
              <a:ext uri="{FF2B5EF4-FFF2-40B4-BE49-F238E27FC236}">
                <a16:creationId xmlns:a16="http://schemas.microsoft.com/office/drawing/2014/main" id="{AF7BE71E-9B08-764A-B27B-6001868D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3CD2E59-EB70-634B-9315-6120AA83C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CCAF901-242C-F444-8449-A0991408B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31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801770"/>
            <a:ext cx="11086353" cy="239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0648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5"/>
            <a:ext cx="11086353" cy="4571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75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572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47A1301-48A6-EA4B-9B8D-9A7E015BAD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660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62051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62051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2744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7528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5"/>
            <a:ext cx="5400676" cy="4571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5"/>
            <a:ext cx="5400676" cy="457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336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11086352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1628775"/>
            <a:ext cx="110863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17782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57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697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4167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8"/>
            <a:ext cx="4221163" cy="4581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50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573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459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8775"/>
            <a:ext cx="4260412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9869"/>
            <a:ext cx="6537016" cy="4570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217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45B5C4A-5059-6149-80B7-B23E2470E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47B837E9-674C-5E4D-9D2A-C9BAB888BCA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061074" cy="33940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1CA942DC-BC7F-6947-B1CB-5A3255AE741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330700"/>
            <a:ext cx="4460240" cy="25273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14" name="Plassholder for bilde 8">
            <a:extLst>
              <a:ext uri="{FF2B5EF4-FFF2-40B4-BE49-F238E27FC236}">
                <a16:creationId xmlns:a16="http://schemas.microsoft.com/office/drawing/2014/main" id="{5BAC0CBE-17BA-B442-A201-1E94C71A45C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3593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1720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2457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785E7A-0E8F-A74F-BA9A-18816F1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/>
          <a:lstStyle/>
          <a:p>
            <a:fld id="{4288501E-C257-5641-A554-F7A4E2A0FB01}" type="slidenum">
              <a:t>‹#›</a:t>
            </a:fld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4748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0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0560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7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9CBE1EA-2C59-B04A-AE78-14B97883EF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" y="1"/>
            <a:ext cx="12192004" cy="6867573"/>
          </a:xfrm>
          <a:custGeom>
            <a:avLst/>
            <a:gdLst>
              <a:gd name="connsiteX0" fmla="*/ 1361326 w 12192004"/>
              <a:gd name="connsiteY0" fmla="*/ 6053309 h 6867573"/>
              <a:gd name="connsiteX1" fmla="*/ 2876794 w 12192004"/>
              <a:gd name="connsiteY1" fmla="*/ 6053309 h 6867573"/>
              <a:gd name="connsiteX2" fmla="*/ 2876794 w 12192004"/>
              <a:gd name="connsiteY2" fmla="*/ 6867572 h 6867573"/>
              <a:gd name="connsiteX3" fmla="*/ 1361326 w 12192004"/>
              <a:gd name="connsiteY3" fmla="*/ 6867572 h 6867573"/>
              <a:gd name="connsiteX4" fmla="*/ 0 w 12192004"/>
              <a:gd name="connsiteY4" fmla="*/ 6053309 h 6867573"/>
              <a:gd name="connsiteX5" fmla="*/ 1279136 w 12192004"/>
              <a:gd name="connsiteY5" fmla="*/ 6053309 h 6867573"/>
              <a:gd name="connsiteX6" fmla="*/ 1279136 w 12192004"/>
              <a:gd name="connsiteY6" fmla="*/ 6867572 h 6867573"/>
              <a:gd name="connsiteX7" fmla="*/ 0 w 12192004"/>
              <a:gd name="connsiteY7" fmla="*/ 6867572 h 6867573"/>
              <a:gd name="connsiteX8" fmla="*/ 9315210 w 12192004"/>
              <a:gd name="connsiteY8" fmla="*/ 4332229 h 6867573"/>
              <a:gd name="connsiteX9" fmla="*/ 12192004 w 12192004"/>
              <a:gd name="connsiteY9" fmla="*/ 4332229 h 6867573"/>
              <a:gd name="connsiteX10" fmla="*/ 12192004 w 12192004"/>
              <a:gd name="connsiteY10" fmla="*/ 6867573 h 6867573"/>
              <a:gd name="connsiteX11" fmla="*/ 9315210 w 12192004"/>
              <a:gd name="connsiteY11" fmla="*/ 6867573 h 6867573"/>
              <a:gd name="connsiteX12" fmla="*/ 10914214 w 12192004"/>
              <a:gd name="connsiteY12" fmla="*/ 3462311 h 6867573"/>
              <a:gd name="connsiteX13" fmla="*/ 12192003 w 12192004"/>
              <a:gd name="connsiteY13" fmla="*/ 3462311 h 6867573"/>
              <a:gd name="connsiteX14" fmla="*/ 12192003 w 12192004"/>
              <a:gd name="connsiteY14" fmla="*/ 4260816 h 6867573"/>
              <a:gd name="connsiteX15" fmla="*/ 10914214 w 12192004"/>
              <a:gd name="connsiteY15" fmla="*/ 4260816 h 6867573"/>
              <a:gd name="connsiteX16" fmla="*/ 9315210 w 12192004"/>
              <a:gd name="connsiteY16" fmla="*/ 3462311 h 6867573"/>
              <a:gd name="connsiteX17" fmla="*/ 10838755 w 12192004"/>
              <a:gd name="connsiteY17" fmla="*/ 3462311 h 6867573"/>
              <a:gd name="connsiteX18" fmla="*/ 10838755 w 12192004"/>
              <a:gd name="connsiteY18" fmla="*/ 4260816 h 6867573"/>
              <a:gd name="connsiteX19" fmla="*/ 9315210 w 12192004"/>
              <a:gd name="connsiteY19" fmla="*/ 4260816 h 6867573"/>
              <a:gd name="connsiteX20" fmla="*/ 0 w 12192004"/>
              <a:gd name="connsiteY20" fmla="*/ 3462311 h 6867573"/>
              <a:gd name="connsiteX21" fmla="*/ 2876794 w 12192004"/>
              <a:gd name="connsiteY21" fmla="*/ 3462311 h 6867573"/>
              <a:gd name="connsiteX22" fmla="*/ 2876794 w 12192004"/>
              <a:gd name="connsiteY22" fmla="*/ 5981897 h 6867573"/>
              <a:gd name="connsiteX23" fmla="*/ 0 w 12192004"/>
              <a:gd name="connsiteY23" fmla="*/ 5981897 h 6867573"/>
              <a:gd name="connsiteX24" fmla="*/ 2948685 w 12192004"/>
              <a:gd name="connsiteY24" fmla="*/ 3462310 h 6867573"/>
              <a:gd name="connsiteX25" fmla="*/ 9239751 w 12192004"/>
              <a:gd name="connsiteY25" fmla="*/ 3462310 h 6867573"/>
              <a:gd name="connsiteX26" fmla="*/ 9239751 w 12192004"/>
              <a:gd name="connsiteY26" fmla="*/ 6867571 h 6867573"/>
              <a:gd name="connsiteX27" fmla="*/ 2948685 w 12192004"/>
              <a:gd name="connsiteY27" fmla="*/ 6867571 h 6867573"/>
              <a:gd name="connsiteX28" fmla="*/ 9315210 w 12192004"/>
              <a:gd name="connsiteY28" fmla="*/ 871313 h 6867573"/>
              <a:gd name="connsiteX29" fmla="*/ 12192004 w 12192004"/>
              <a:gd name="connsiteY29" fmla="*/ 871313 h 6867573"/>
              <a:gd name="connsiteX30" fmla="*/ 12192004 w 12192004"/>
              <a:gd name="connsiteY30" fmla="*/ 3390898 h 6867573"/>
              <a:gd name="connsiteX31" fmla="*/ 9315210 w 12192004"/>
              <a:gd name="connsiteY31" fmla="*/ 3390898 h 6867573"/>
              <a:gd name="connsiteX32" fmla="*/ 9315210 w 12192004"/>
              <a:gd name="connsiteY32" fmla="*/ 9575 h 6867573"/>
              <a:gd name="connsiteX33" fmla="*/ 12192004 w 12192004"/>
              <a:gd name="connsiteY33" fmla="*/ 9575 h 6867573"/>
              <a:gd name="connsiteX34" fmla="*/ 12192004 w 12192004"/>
              <a:gd name="connsiteY34" fmla="*/ 794714 h 6867573"/>
              <a:gd name="connsiteX35" fmla="*/ 9315210 w 12192004"/>
              <a:gd name="connsiteY35" fmla="*/ 794714 h 6867573"/>
              <a:gd name="connsiteX36" fmla="*/ 2 w 12192004"/>
              <a:gd name="connsiteY36" fmla="*/ 0 h 6867573"/>
              <a:gd name="connsiteX37" fmla="*/ 9245603 w 12192004"/>
              <a:gd name="connsiteY37" fmla="*/ 0 h 6867573"/>
              <a:gd name="connsiteX38" fmla="*/ 9245603 w 12192004"/>
              <a:gd name="connsiteY38" fmla="*/ 3390898 h 6867573"/>
              <a:gd name="connsiteX39" fmla="*/ 2 w 12192004"/>
              <a:gd name="connsiteY39" fmla="*/ 3390898 h 686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4" h="6867573">
                <a:moveTo>
                  <a:pt x="1361326" y="6053309"/>
                </a:moveTo>
                <a:lnTo>
                  <a:pt x="2876794" y="6053309"/>
                </a:lnTo>
                <a:lnTo>
                  <a:pt x="2876794" y="6867572"/>
                </a:lnTo>
                <a:lnTo>
                  <a:pt x="1361326" y="6867572"/>
                </a:lnTo>
                <a:close/>
                <a:moveTo>
                  <a:pt x="0" y="6053309"/>
                </a:moveTo>
                <a:lnTo>
                  <a:pt x="1279136" y="6053309"/>
                </a:lnTo>
                <a:lnTo>
                  <a:pt x="1279136" y="6867572"/>
                </a:lnTo>
                <a:lnTo>
                  <a:pt x="0" y="6867572"/>
                </a:lnTo>
                <a:close/>
                <a:moveTo>
                  <a:pt x="9315210" y="4332229"/>
                </a:moveTo>
                <a:lnTo>
                  <a:pt x="12192004" y="4332229"/>
                </a:lnTo>
                <a:lnTo>
                  <a:pt x="12192004" y="6867573"/>
                </a:lnTo>
                <a:lnTo>
                  <a:pt x="9315210" y="6867573"/>
                </a:lnTo>
                <a:close/>
                <a:moveTo>
                  <a:pt x="10914214" y="3462311"/>
                </a:moveTo>
                <a:lnTo>
                  <a:pt x="12192003" y="3462311"/>
                </a:lnTo>
                <a:lnTo>
                  <a:pt x="12192003" y="4260816"/>
                </a:lnTo>
                <a:lnTo>
                  <a:pt x="10914214" y="4260816"/>
                </a:lnTo>
                <a:close/>
                <a:moveTo>
                  <a:pt x="9315210" y="3462311"/>
                </a:moveTo>
                <a:lnTo>
                  <a:pt x="10838755" y="3462311"/>
                </a:lnTo>
                <a:lnTo>
                  <a:pt x="10838755" y="4260816"/>
                </a:lnTo>
                <a:lnTo>
                  <a:pt x="9315210" y="4260816"/>
                </a:lnTo>
                <a:close/>
                <a:moveTo>
                  <a:pt x="0" y="3462311"/>
                </a:moveTo>
                <a:lnTo>
                  <a:pt x="2876794" y="3462311"/>
                </a:lnTo>
                <a:lnTo>
                  <a:pt x="2876794" y="5981897"/>
                </a:lnTo>
                <a:lnTo>
                  <a:pt x="0" y="5981897"/>
                </a:lnTo>
                <a:close/>
                <a:moveTo>
                  <a:pt x="2948685" y="3462310"/>
                </a:moveTo>
                <a:lnTo>
                  <a:pt x="9239751" y="3462310"/>
                </a:lnTo>
                <a:lnTo>
                  <a:pt x="9239751" y="6867571"/>
                </a:lnTo>
                <a:lnTo>
                  <a:pt x="2948685" y="6867571"/>
                </a:lnTo>
                <a:close/>
                <a:moveTo>
                  <a:pt x="9315210" y="871313"/>
                </a:moveTo>
                <a:lnTo>
                  <a:pt x="12192004" y="871313"/>
                </a:lnTo>
                <a:lnTo>
                  <a:pt x="12192004" y="3390898"/>
                </a:lnTo>
                <a:lnTo>
                  <a:pt x="9315210" y="3390898"/>
                </a:lnTo>
                <a:close/>
                <a:moveTo>
                  <a:pt x="9315210" y="9575"/>
                </a:moveTo>
                <a:lnTo>
                  <a:pt x="12192004" y="9575"/>
                </a:lnTo>
                <a:lnTo>
                  <a:pt x="12192004" y="794714"/>
                </a:lnTo>
                <a:lnTo>
                  <a:pt x="9315210" y="794714"/>
                </a:lnTo>
                <a:close/>
                <a:moveTo>
                  <a:pt x="2" y="0"/>
                </a:moveTo>
                <a:lnTo>
                  <a:pt x="9245603" y="0"/>
                </a:lnTo>
                <a:lnTo>
                  <a:pt x="9245603" y="3390898"/>
                </a:lnTo>
                <a:lnTo>
                  <a:pt x="2" y="3390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72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 dirty="0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055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7A1810E-9EE9-5540-9D88-36A60555D8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0 w 12200277"/>
              <a:gd name="connsiteY0" fmla="*/ 5194999 h 6858001"/>
              <a:gd name="connsiteX1" fmla="*/ 2876857 w 12200277"/>
              <a:gd name="connsiteY1" fmla="*/ 5194999 h 6858001"/>
              <a:gd name="connsiteX2" fmla="*/ 2876857 w 12200277"/>
              <a:gd name="connsiteY2" fmla="*/ 6858001 h 6858001"/>
              <a:gd name="connsiteX3" fmla="*/ 0 w 12200277"/>
              <a:gd name="connsiteY3" fmla="*/ 6858001 h 6858001"/>
              <a:gd name="connsiteX4" fmla="*/ 2949577 w 12200277"/>
              <a:gd name="connsiteY4" fmla="*/ 4324525 h 6858001"/>
              <a:gd name="connsiteX5" fmla="*/ 7649824 w 12200277"/>
              <a:gd name="connsiteY5" fmla="*/ 4324525 h 6858001"/>
              <a:gd name="connsiteX6" fmla="*/ 7649824 w 12200277"/>
              <a:gd name="connsiteY6" fmla="*/ 6858001 h 6858001"/>
              <a:gd name="connsiteX7" fmla="*/ 2949577 w 12200277"/>
              <a:gd name="connsiteY7" fmla="*/ 6858001 h 6858001"/>
              <a:gd name="connsiteX8" fmla="*/ 1353459 w 12200277"/>
              <a:gd name="connsiteY8" fmla="*/ 4324525 h 6858001"/>
              <a:gd name="connsiteX9" fmla="*/ 2876857 w 12200277"/>
              <a:gd name="connsiteY9" fmla="*/ 4324525 h 6858001"/>
              <a:gd name="connsiteX10" fmla="*/ 2876857 w 12200277"/>
              <a:gd name="connsiteY10" fmla="*/ 5130801 h 6858001"/>
              <a:gd name="connsiteX11" fmla="*/ 1353459 w 12200277"/>
              <a:gd name="connsiteY11" fmla="*/ 5130801 h 6858001"/>
              <a:gd name="connsiteX12" fmla="*/ 2 w 12200277"/>
              <a:gd name="connsiteY12" fmla="*/ 4324525 h 6858001"/>
              <a:gd name="connsiteX13" fmla="*/ 1283914 w 12200277"/>
              <a:gd name="connsiteY13" fmla="*/ 4324525 h 6858001"/>
              <a:gd name="connsiteX14" fmla="*/ 1283914 w 12200277"/>
              <a:gd name="connsiteY14" fmla="*/ 5130801 h 6858001"/>
              <a:gd name="connsiteX15" fmla="*/ 2 w 12200277"/>
              <a:gd name="connsiteY15" fmla="*/ 5130801 h 6858001"/>
              <a:gd name="connsiteX16" fmla="*/ 4546834 w 12200277"/>
              <a:gd name="connsiteY16" fmla="*/ 2589294 h 6858001"/>
              <a:gd name="connsiteX17" fmla="*/ 7649824 w 12200277"/>
              <a:gd name="connsiteY17" fmla="*/ 2589294 h 6858001"/>
              <a:gd name="connsiteX18" fmla="*/ 7649824 w 12200277"/>
              <a:gd name="connsiteY18" fmla="*/ 4257677 h 6858001"/>
              <a:gd name="connsiteX19" fmla="*/ 4546834 w 12200277"/>
              <a:gd name="connsiteY19" fmla="*/ 4257677 h 6858001"/>
              <a:gd name="connsiteX20" fmla="*/ 7721602 w 12200277"/>
              <a:gd name="connsiteY20" fmla="*/ 1730377 h 6858001"/>
              <a:gd name="connsiteX21" fmla="*/ 12192000 w 12200277"/>
              <a:gd name="connsiteY21" fmla="*/ 1730377 h 6858001"/>
              <a:gd name="connsiteX22" fmla="*/ 12192000 w 12200277"/>
              <a:gd name="connsiteY22" fmla="*/ 6858001 h 6858001"/>
              <a:gd name="connsiteX23" fmla="*/ 7721602 w 12200277"/>
              <a:gd name="connsiteY23" fmla="*/ 6858001 h 6858001"/>
              <a:gd name="connsiteX24" fmla="*/ 7724467 w 12200277"/>
              <a:gd name="connsiteY24" fmla="*/ 868363 h 6858001"/>
              <a:gd name="connsiteX25" fmla="*/ 9248776 w 12200277"/>
              <a:gd name="connsiteY25" fmla="*/ 868363 h 6858001"/>
              <a:gd name="connsiteX26" fmla="*/ 9248776 w 12200277"/>
              <a:gd name="connsiteY26" fmla="*/ 1657350 h 6858001"/>
              <a:gd name="connsiteX27" fmla="*/ 7724467 w 12200277"/>
              <a:gd name="connsiteY27" fmla="*/ 1657350 h 6858001"/>
              <a:gd name="connsiteX28" fmla="*/ 2 w 12200277"/>
              <a:gd name="connsiteY28" fmla="*/ 2 h 6858001"/>
              <a:gd name="connsiteX29" fmla="*/ 4470396 w 12200277"/>
              <a:gd name="connsiteY29" fmla="*/ 2 h 6858001"/>
              <a:gd name="connsiteX30" fmla="*/ 4470396 w 12200277"/>
              <a:gd name="connsiteY30" fmla="*/ 4257676 h 6858001"/>
              <a:gd name="connsiteX31" fmla="*/ 2 w 12200277"/>
              <a:gd name="connsiteY31" fmla="*/ 4257676 h 6858001"/>
              <a:gd name="connsiteX32" fmla="*/ 4546834 w 12200277"/>
              <a:gd name="connsiteY32" fmla="*/ 2 h 6858001"/>
              <a:gd name="connsiteX33" fmla="*/ 7649824 w 12200277"/>
              <a:gd name="connsiteY33" fmla="*/ 2 h 6858001"/>
              <a:gd name="connsiteX34" fmla="*/ 7649824 w 12200277"/>
              <a:gd name="connsiteY34" fmla="*/ 2533477 h 6858001"/>
              <a:gd name="connsiteX35" fmla="*/ 4546834 w 12200277"/>
              <a:gd name="connsiteY35" fmla="*/ 2533477 h 6858001"/>
              <a:gd name="connsiteX36" fmla="*/ 9323419 w 12200277"/>
              <a:gd name="connsiteY36" fmla="*/ 0 h 6858001"/>
              <a:gd name="connsiteX37" fmla="*/ 12200277 w 12200277"/>
              <a:gd name="connsiteY37" fmla="*/ 0 h 6858001"/>
              <a:gd name="connsiteX38" fmla="*/ 12200277 w 12200277"/>
              <a:gd name="connsiteY38" fmla="*/ 1657351 h 6858001"/>
              <a:gd name="connsiteX39" fmla="*/ 9323419 w 12200277"/>
              <a:gd name="connsiteY39" fmla="*/ 1657351 h 6858001"/>
              <a:gd name="connsiteX40" fmla="*/ 7724467 w 12200277"/>
              <a:gd name="connsiteY40" fmla="*/ 0 h 6858001"/>
              <a:gd name="connsiteX41" fmla="*/ 9248776 w 12200277"/>
              <a:gd name="connsiteY41" fmla="*/ 0 h 6858001"/>
              <a:gd name="connsiteX42" fmla="*/ 9248776 w 12200277"/>
              <a:gd name="connsiteY42" fmla="*/ 795339 h 6858001"/>
              <a:gd name="connsiteX43" fmla="*/ 7724467 w 12200277"/>
              <a:gd name="connsiteY43" fmla="*/ 7953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00277" h="6858001">
                <a:moveTo>
                  <a:pt x="0" y="5194999"/>
                </a:moveTo>
                <a:lnTo>
                  <a:pt x="2876857" y="5194999"/>
                </a:lnTo>
                <a:lnTo>
                  <a:pt x="2876857" y="6858001"/>
                </a:lnTo>
                <a:lnTo>
                  <a:pt x="0" y="6858001"/>
                </a:lnTo>
                <a:close/>
                <a:moveTo>
                  <a:pt x="2949577" y="4324525"/>
                </a:moveTo>
                <a:lnTo>
                  <a:pt x="7649824" y="4324525"/>
                </a:lnTo>
                <a:lnTo>
                  <a:pt x="7649824" y="6858001"/>
                </a:lnTo>
                <a:lnTo>
                  <a:pt x="2949577" y="6858001"/>
                </a:lnTo>
                <a:close/>
                <a:moveTo>
                  <a:pt x="1353459" y="4324525"/>
                </a:moveTo>
                <a:lnTo>
                  <a:pt x="2876857" y="4324525"/>
                </a:lnTo>
                <a:lnTo>
                  <a:pt x="2876857" y="5130801"/>
                </a:lnTo>
                <a:lnTo>
                  <a:pt x="1353459" y="5130801"/>
                </a:lnTo>
                <a:close/>
                <a:moveTo>
                  <a:pt x="2" y="4324525"/>
                </a:moveTo>
                <a:lnTo>
                  <a:pt x="1283914" y="4324525"/>
                </a:lnTo>
                <a:lnTo>
                  <a:pt x="1283914" y="5130801"/>
                </a:lnTo>
                <a:lnTo>
                  <a:pt x="2" y="5130801"/>
                </a:lnTo>
                <a:close/>
                <a:moveTo>
                  <a:pt x="4546834" y="2589294"/>
                </a:moveTo>
                <a:lnTo>
                  <a:pt x="7649824" y="2589294"/>
                </a:lnTo>
                <a:lnTo>
                  <a:pt x="7649824" y="4257677"/>
                </a:lnTo>
                <a:lnTo>
                  <a:pt x="4546834" y="4257677"/>
                </a:lnTo>
                <a:close/>
                <a:moveTo>
                  <a:pt x="7721602" y="1730377"/>
                </a:moveTo>
                <a:lnTo>
                  <a:pt x="12192000" y="1730377"/>
                </a:lnTo>
                <a:lnTo>
                  <a:pt x="12192000" y="6858001"/>
                </a:lnTo>
                <a:lnTo>
                  <a:pt x="7721602" y="6858001"/>
                </a:lnTo>
                <a:close/>
                <a:moveTo>
                  <a:pt x="7724467" y="868363"/>
                </a:moveTo>
                <a:lnTo>
                  <a:pt x="9248776" y="868363"/>
                </a:lnTo>
                <a:lnTo>
                  <a:pt x="9248776" y="1657350"/>
                </a:lnTo>
                <a:lnTo>
                  <a:pt x="7724467" y="1657350"/>
                </a:lnTo>
                <a:close/>
                <a:moveTo>
                  <a:pt x="2" y="2"/>
                </a:moveTo>
                <a:lnTo>
                  <a:pt x="4470396" y="2"/>
                </a:lnTo>
                <a:lnTo>
                  <a:pt x="4470396" y="4257676"/>
                </a:lnTo>
                <a:lnTo>
                  <a:pt x="2" y="4257676"/>
                </a:lnTo>
                <a:close/>
                <a:moveTo>
                  <a:pt x="4546834" y="2"/>
                </a:moveTo>
                <a:lnTo>
                  <a:pt x="7649824" y="2"/>
                </a:lnTo>
                <a:lnTo>
                  <a:pt x="7649824" y="2533477"/>
                </a:lnTo>
                <a:lnTo>
                  <a:pt x="4546834" y="2533477"/>
                </a:lnTo>
                <a:close/>
                <a:moveTo>
                  <a:pt x="9323419" y="0"/>
                </a:moveTo>
                <a:lnTo>
                  <a:pt x="12200277" y="0"/>
                </a:lnTo>
                <a:lnTo>
                  <a:pt x="12200277" y="1657351"/>
                </a:lnTo>
                <a:lnTo>
                  <a:pt x="9323419" y="1657351"/>
                </a:lnTo>
                <a:close/>
                <a:moveTo>
                  <a:pt x="7724467" y="0"/>
                </a:moveTo>
                <a:lnTo>
                  <a:pt x="9248776" y="0"/>
                </a:lnTo>
                <a:lnTo>
                  <a:pt x="9248776" y="795339"/>
                </a:lnTo>
                <a:lnTo>
                  <a:pt x="7724467" y="795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166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F525786-C3AF-564F-BBFE-FAA1EBFAA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9305366 w 12200277"/>
              <a:gd name="connsiteY0" fmla="*/ 3460460 h 6858001"/>
              <a:gd name="connsiteX1" fmla="*/ 12192000 w 12200277"/>
              <a:gd name="connsiteY1" fmla="*/ 3460460 h 6858001"/>
              <a:gd name="connsiteX2" fmla="*/ 12192000 w 12200277"/>
              <a:gd name="connsiteY2" fmla="*/ 6858001 h 6858001"/>
              <a:gd name="connsiteX3" fmla="*/ 9305366 w 12200277"/>
              <a:gd name="connsiteY3" fmla="*/ 6858001 h 6858001"/>
              <a:gd name="connsiteX4" fmla="*/ 4536605 w 12200277"/>
              <a:gd name="connsiteY4" fmla="*/ 3460460 h 6858001"/>
              <a:gd name="connsiteX5" fmla="*/ 9241331 w 12200277"/>
              <a:gd name="connsiteY5" fmla="*/ 3460460 h 6858001"/>
              <a:gd name="connsiteX6" fmla="*/ 9241331 w 12200277"/>
              <a:gd name="connsiteY6" fmla="*/ 6858001 h 6858001"/>
              <a:gd name="connsiteX7" fmla="*/ 4536605 w 12200277"/>
              <a:gd name="connsiteY7" fmla="*/ 6858001 h 6858001"/>
              <a:gd name="connsiteX8" fmla="*/ 0 w 12200277"/>
              <a:gd name="connsiteY8" fmla="*/ 2600327 h 6858001"/>
              <a:gd name="connsiteX9" fmla="*/ 4470395 w 12200277"/>
              <a:gd name="connsiteY9" fmla="*/ 2600327 h 6858001"/>
              <a:gd name="connsiteX10" fmla="*/ 4470395 w 12200277"/>
              <a:gd name="connsiteY10" fmla="*/ 6858001 h 6858001"/>
              <a:gd name="connsiteX11" fmla="*/ 0 w 12200277"/>
              <a:gd name="connsiteY11" fmla="*/ 6858001 h 6858001"/>
              <a:gd name="connsiteX12" fmla="*/ 1 w 12200277"/>
              <a:gd name="connsiteY12" fmla="*/ 2 h 6858001"/>
              <a:gd name="connsiteX13" fmla="*/ 4470396 w 12200277"/>
              <a:gd name="connsiteY13" fmla="*/ 2 h 6858001"/>
              <a:gd name="connsiteX14" fmla="*/ 4470396 w 12200277"/>
              <a:gd name="connsiteY14" fmla="*/ 2533475 h 6858001"/>
              <a:gd name="connsiteX15" fmla="*/ 1 w 12200277"/>
              <a:gd name="connsiteY15" fmla="*/ 2533475 h 6858001"/>
              <a:gd name="connsiteX16" fmla="*/ 7718426 w 12200277"/>
              <a:gd name="connsiteY16" fmla="*/ 0 h 6858001"/>
              <a:gd name="connsiteX17" fmla="*/ 12200277 w 12200277"/>
              <a:gd name="connsiteY17" fmla="*/ 0 h 6858001"/>
              <a:gd name="connsiteX18" fmla="*/ 12200277 w 12200277"/>
              <a:gd name="connsiteY18" fmla="*/ 3397542 h 6858001"/>
              <a:gd name="connsiteX19" fmla="*/ 7718426 w 12200277"/>
              <a:gd name="connsiteY19" fmla="*/ 3397542 h 6858001"/>
              <a:gd name="connsiteX20" fmla="*/ 4536605 w 12200277"/>
              <a:gd name="connsiteY20" fmla="*/ 0 h 6858001"/>
              <a:gd name="connsiteX21" fmla="*/ 7658101 w 12200277"/>
              <a:gd name="connsiteY21" fmla="*/ 0 h 6858001"/>
              <a:gd name="connsiteX22" fmla="*/ 7658101 w 12200277"/>
              <a:gd name="connsiteY22" fmla="*/ 3397541 h 6858001"/>
              <a:gd name="connsiteX23" fmla="*/ 4536605 w 12200277"/>
              <a:gd name="connsiteY23" fmla="*/ 33975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0277" h="6858001">
                <a:moveTo>
                  <a:pt x="9305366" y="3460460"/>
                </a:moveTo>
                <a:lnTo>
                  <a:pt x="12192000" y="3460460"/>
                </a:lnTo>
                <a:lnTo>
                  <a:pt x="12192000" y="6858001"/>
                </a:lnTo>
                <a:lnTo>
                  <a:pt x="9305366" y="6858001"/>
                </a:lnTo>
                <a:close/>
                <a:moveTo>
                  <a:pt x="4536605" y="3460460"/>
                </a:moveTo>
                <a:lnTo>
                  <a:pt x="9241331" y="3460460"/>
                </a:lnTo>
                <a:lnTo>
                  <a:pt x="9241331" y="6858001"/>
                </a:lnTo>
                <a:lnTo>
                  <a:pt x="4536605" y="6858001"/>
                </a:lnTo>
                <a:close/>
                <a:moveTo>
                  <a:pt x="0" y="2600327"/>
                </a:moveTo>
                <a:lnTo>
                  <a:pt x="4470395" y="2600327"/>
                </a:lnTo>
                <a:lnTo>
                  <a:pt x="4470395" y="6858001"/>
                </a:lnTo>
                <a:lnTo>
                  <a:pt x="0" y="6858001"/>
                </a:lnTo>
                <a:close/>
                <a:moveTo>
                  <a:pt x="1" y="2"/>
                </a:moveTo>
                <a:lnTo>
                  <a:pt x="4470396" y="2"/>
                </a:lnTo>
                <a:lnTo>
                  <a:pt x="4470396" y="2533475"/>
                </a:lnTo>
                <a:lnTo>
                  <a:pt x="1" y="2533475"/>
                </a:lnTo>
                <a:close/>
                <a:moveTo>
                  <a:pt x="7718426" y="0"/>
                </a:moveTo>
                <a:lnTo>
                  <a:pt x="12200277" y="0"/>
                </a:lnTo>
                <a:lnTo>
                  <a:pt x="12200277" y="3397542"/>
                </a:lnTo>
                <a:lnTo>
                  <a:pt x="7718426" y="3397542"/>
                </a:lnTo>
                <a:close/>
                <a:moveTo>
                  <a:pt x="4536605" y="0"/>
                </a:moveTo>
                <a:lnTo>
                  <a:pt x="7658101" y="0"/>
                </a:lnTo>
                <a:lnTo>
                  <a:pt x="7658101" y="3397541"/>
                </a:lnTo>
                <a:lnTo>
                  <a:pt x="4536605" y="3397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Klikk på ikonet for å legge til et bilde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8646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07068600-FF4F-534A-9196-253A608B3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216FDB8-87D3-0F4C-ABCE-C8889E87F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8575"/>
            <a:ext cx="6061075" cy="34226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EACAD9C6-98D3-1A44-B2CC-43A65F5394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443547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60CAA337-94FB-364C-8B73-BE5702173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81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5BC90-5FB2-E941-93D2-E13A6D8B4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F3DA90-5664-1C4F-9F74-3440EDE73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30B8B92-9E61-614D-890B-C250A80A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49BDF37-417D-BA45-A8E5-6FB2DFE563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C65683D-7068-2243-8005-3B9E5BC83E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0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2600325"/>
            <a:ext cx="4470398" cy="42576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79CCF233-B73F-7A48-B223-725969885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6833" y="0"/>
            <a:ext cx="3102990" cy="25334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9F529A48-0006-B24A-93AA-3543FA1C94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6833" y="2589292"/>
            <a:ext cx="3102990" cy="166838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116FFE66-3A35-DB4F-8A8C-8361F8BED2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49575" y="4324524"/>
            <a:ext cx="4700248" cy="253347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4324524"/>
            <a:ext cx="2876857" cy="253347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29878" y="-1"/>
            <a:ext cx="4470398" cy="25334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04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8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60" r:id="rId2"/>
    <p:sldLayoutId id="2147483715" r:id="rId3"/>
    <p:sldLayoutId id="2147483861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63" r:id="rId2"/>
    <p:sldLayoutId id="2147483844" r:id="rId3"/>
    <p:sldLayoutId id="2147483862" r:id="rId4"/>
    <p:sldLayoutId id="2147483851" r:id="rId5"/>
    <p:sldLayoutId id="2147483852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54" r:id="rId4"/>
    <p:sldLayoutId id="2147483855" r:id="rId5"/>
    <p:sldLayoutId id="2147483864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816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46" r:id="rId15"/>
    <p:sldLayoutId id="2147483831" r:id="rId16"/>
    <p:sldLayoutId id="2147483832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0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80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5" orient="horz" pos="754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11090274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5901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9" r:id="rId4"/>
    <p:sldLayoutId id="2147483790" r:id="rId5"/>
    <p:sldLayoutId id="2147483786" r:id="rId6"/>
    <p:sldLayoutId id="2147483787" r:id="rId7"/>
    <p:sldLayoutId id="2147483788" r:id="rId8"/>
    <p:sldLayoutId id="2147483791" r:id="rId9"/>
    <p:sldLayoutId id="2147483812" r:id="rId10"/>
    <p:sldLayoutId id="2147483792" r:id="rId11"/>
    <p:sldLayoutId id="2147483793" r:id="rId12"/>
    <p:sldLayoutId id="2147483813" r:id="rId13"/>
    <p:sldLayoutId id="2147483794" r:id="rId14"/>
    <p:sldLayoutId id="2147483797" r:id="rId15"/>
    <p:sldLayoutId id="2147483795" r:id="rId16"/>
    <p:sldLayoutId id="214748379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 userDrawn="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90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  <p:sldLayoutId id="21474838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278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84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ur04.safelinks.protection.outlook.com/?url=http%3A%2F%2Fwww.nysgjerrigper.no%2Fenergi&amp;data=05%7C01%7CFlekkeroy.Skole%40kristiansand.kommune.no%7Cfc144b5a66ff4b61ec8f08db6be34644%7Cb04c18cefe494383823547f395f07474%7C0%7C0%7C638222396118272454%7CUnknown%7CTWFpbGZsb3d8eyJWIjoiMC4wLjAwMDAiLCJQIjoiV2luMzIiLCJBTiI6Ik1haWwiLCJXVCI6Mn0%3D%7C3000%7C%7C%7C&amp;sdata=to9flTHMB2TYNp7QPlaQ4nGrmkv0NHQ5sH92eFY7RSs%3D&amp;reserved=0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ssholder for innhold 6" descr="Et bilde som inneholder natur, kyst&#10;&#10;Automatisk generert beskrivelse">
            <a:extLst>
              <a:ext uri="{FF2B5EF4-FFF2-40B4-BE49-F238E27FC236}">
                <a16:creationId xmlns:a16="http://schemas.microsoft.com/office/drawing/2014/main" id="{35050DB1-1871-4666-BA1D-90032B1B47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54" y="90263"/>
            <a:ext cx="10983518" cy="672767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6E1D44-9103-43F3-BD5A-41B0EA9D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3EB746-A7EE-4B96-9D26-67EC46D13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1</a:t>
            </a:fld>
            <a:endParaRPr lang="nb-NO" altLang="no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A404F2FC-3048-4855-0A04-FB73E6883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o-NO"/>
          </a:p>
        </p:txBody>
      </p:sp>
    </p:spTree>
    <p:extLst>
      <p:ext uri="{BB962C8B-B14F-4D97-AF65-F5344CB8AC3E}">
        <p14:creationId xmlns:p14="http://schemas.microsoft.com/office/powerpoint/2010/main" val="1431203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D3FF2-EEC0-4052-B886-F348EA6D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7934" y="777600"/>
            <a:ext cx="8731528" cy="972000"/>
          </a:xfrm>
        </p:spPr>
        <p:txBody>
          <a:bodyPr>
            <a:noAutofit/>
          </a:bodyPr>
          <a:lstStyle/>
          <a:p>
            <a:r>
              <a:rPr lang="nb-NO" sz="8000" dirty="0"/>
              <a:t>Flekkerøy skole:</a:t>
            </a:r>
            <a:endParaRPr lang="no-NO" sz="80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77655CA-2FC4-4827-A450-7090152BE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7934" y="2428876"/>
            <a:ext cx="11090275" cy="44291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nb-NO" b="1" dirty="0"/>
              <a:t>384 elever og ansatte i til sammen 41 årsverk</a:t>
            </a:r>
          </a:p>
          <a:p>
            <a:pPr marL="45720" indent="0">
              <a:buNone/>
            </a:pPr>
            <a:endParaRPr lang="nb-NO" b="1" dirty="0"/>
          </a:p>
          <a:p>
            <a:pPr marL="45720" indent="0">
              <a:buNone/>
            </a:pPr>
            <a:r>
              <a:rPr lang="nb-NO" b="1" dirty="0"/>
              <a:t>Visjon: </a:t>
            </a:r>
            <a:r>
              <a:rPr lang="nb-NO" dirty="0"/>
              <a:t>Våre barn forandrer verden</a:t>
            </a:r>
          </a:p>
          <a:p>
            <a:pPr marL="45720" indent="0">
              <a:buNone/>
            </a:pPr>
            <a:endParaRPr lang="nb-NO" dirty="0"/>
          </a:p>
          <a:p>
            <a:pPr marL="45720" indent="0">
              <a:buNone/>
            </a:pPr>
            <a:r>
              <a:rPr lang="nb-NO" b="1" dirty="0"/>
              <a:t>Overordnede mål 2019-2022:</a:t>
            </a:r>
          </a:p>
          <a:p>
            <a:pPr marL="45720" indent="0">
              <a:buNone/>
            </a:pPr>
            <a:r>
              <a:rPr lang="nb-NO" dirty="0"/>
              <a:t>Våre barn skal</a:t>
            </a:r>
          </a:p>
          <a:p>
            <a:pPr marL="45720" indent="0">
              <a:buNone/>
            </a:pPr>
            <a:r>
              <a:rPr lang="nb-NO" dirty="0"/>
              <a:t>	- oppleve å være inkluderte i fellesskapet</a:t>
            </a:r>
          </a:p>
          <a:p>
            <a:pPr marL="45720" indent="0">
              <a:buNone/>
            </a:pPr>
            <a:r>
              <a:rPr lang="nb-NO" dirty="0"/>
              <a:t>	- være fysisk aktive gjennom skoledagen</a:t>
            </a:r>
          </a:p>
          <a:p>
            <a:pPr marL="45720" indent="0">
              <a:buNone/>
            </a:pPr>
            <a:r>
              <a:rPr lang="nb-NO" dirty="0"/>
              <a:t>	- oppleve dypere læring</a:t>
            </a:r>
          </a:p>
          <a:p>
            <a:pPr>
              <a:buFontTx/>
              <a:buChar char="-"/>
            </a:pPr>
            <a:endParaRPr lang="no-NO" dirty="0"/>
          </a:p>
        </p:txBody>
      </p:sp>
    </p:spTree>
    <p:extLst>
      <p:ext uri="{BB962C8B-B14F-4D97-AF65-F5344CB8AC3E}">
        <p14:creationId xmlns:p14="http://schemas.microsoft.com/office/powerpoint/2010/main" val="1610456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4CB63AB-7541-6A60-C147-461DE116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291600"/>
            <a:ext cx="9809755" cy="972000"/>
          </a:xfrm>
        </p:spPr>
        <p:txBody>
          <a:bodyPr>
            <a:normAutofit/>
          </a:bodyPr>
          <a:lstStyle/>
          <a:p>
            <a:r>
              <a:rPr lang="nb-NO" dirty="0"/>
              <a:t>2023-24: Mer lek, mer praktisk og aktiv læring som resulterer i bedre trivsel og mer lærelyst.</a:t>
            </a:r>
            <a:endParaRPr lang="no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738A17-F635-2D87-7083-6D67A0FED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b-NO" sz="2900" b="1" dirty="0">
                <a:highlight>
                  <a:srgbClr val="FFFF00"/>
                </a:highlight>
              </a:rPr>
              <a:t>Alle trinn starter skoledagene med ei leke-økt. Dette tror vi vil være positivt for relasjonene mellom elever og mellom elever og ansatte.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sz="2900" dirty="0"/>
              <a:t>Tiltak vi allerede har bestemt oss for, eller vurderer: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Uke 37-39 for 1-3 trinn. «Kast ballen»</a:t>
            </a:r>
          </a:p>
          <a:p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Energiuka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 - uke 39. Nysgjerrigper inviterer skolene til å bli med på hele Norges forskningsfestival. </a:t>
            </a:r>
            <a:r>
              <a:rPr lang="nb-NO" sz="29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www.nysgjerrigper.no/energi</a:t>
            </a:r>
            <a:r>
              <a:rPr lang="nb-NO" sz="29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nb-NO" sz="2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Hobbyuka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»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Hvert trinn har i løpet av skoleåret ei uke med mye praktisk opplæring, for eksempel: </a:t>
            </a:r>
            <a:r>
              <a:rPr lang="nb-NO" sz="2900" dirty="0" err="1">
                <a:solidFill>
                  <a:srgbClr val="000000"/>
                </a:solidFill>
                <a:latin typeface="Calibri" panose="020F0502020204030204" pitchFamily="34" charset="0"/>
              </a:rPr>
              <a:t>skoknyttesertifikat</a:t>
            </a:r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, sløydsertifikat, sy i en knapp, lappe sykkel-sertifikat, fortøye båten osv. Forslag til navn på uka: «Vi fikser det!»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Skolehage - oppstart våren 24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En fast litt større Kunst &amp; håndverk-oppgave på hvert trinn 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«Fantastiske Flekkerøy» videreføres</a:t>
            </a:r>
          </a:p>
          <a:p>
            <a:r>
              <a:rPr lang="nb-NO" sz="2900" dirty="0">
                <a:solidFill>
                  <a:srgbClr val="000000"/>
                </a:solidFill>
                <a:latin typeface="Calibri" panose="020F0502020204030204" pitchFamily="34" charset="0"/>
              </a:rPr>
              <a:t>Trivselsleder-ordningen videreføres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o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57741F5-3204-E43F-330B-9DCAD3B1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7894BA7-EEDD-9503-A62A-9488B404C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3</a:t>
            </a:fld>
            <a:endParaRPr lang="nb-NO" altLang="no-NO"/>
          </a:p>
        </p:txBody>
      </p:sp>
    </p:spTree>
    <p:extLst>
      <p:ext uri="{BB962C8B-B14F-4D97-AF65-F5344CB8AC3E}">
        <p14:creationId xmlns:p14="http://schemas.microsoft.com/office/powerpoint/2010/main" val="13543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D26C03A-FCB3-4719-B510-EDD14EDBC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1510" y="291600"/>
            <a:ext cx="8947446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Skole og foresatte som er på lag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C563DDC-5564-4AC4-AD13-EBF64276F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8708" y="1843458"/>
            <a:ext cx="7499277" cy="39211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b-NO" altLang="nb-NO" dirty="0"/>
              <a:t>	</a:t>
            </a:r>
            <a:r>
              <a:rPr lang="nb-NO" altLang="nb-NO" sz="2800" dirty="0"/>
              <a:t>Foreldrestøtte vil si å snakke positivt om skolen, spørre om hvordan barna har det på skolen og å gi hjelp og støtte til skolearbeidet</a:t>
            </a:r>
            <a:r>
              <a:rPr lang="nb-NO" altLang="nb-NO" dirty="0"/>
              <a:t>.</a:t>
            </a:r>
          </a:p>
        </p:txBody>
      </p:sp>
      <p:pic>
        <p:nvPicPr>
          <p:cNvPr id="16388" name="Picture 4">
            <a:extLst>
              <a:ext uri="{FF2B5EF4-FFF2-40B4-BE49-F238E27FC236}">
                <a16:creationId xmlns:a16="http://schemas.microsoft.com/office/drawing/2014/main" id="{8DAC6DD1-F268-41ED-8175-323277D0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030" y="2878716"/>
            <a:ext cx="22272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1202320-E286-4D78-AAA8-BFBC854C86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76752"/>
            <a:ext cx="8731528" cy="972000"/>
          </a:xfrm>
        </p:spPr>
        <p:txBody>
          <a:bodyPr/>
          <a:lstStyle/>
          <a:p>
            <a:pPr eaLnBrk="1" hangingPunct="1"/>
            <a:r>
              <a:rPr lang="nb-NO" altLang="nb-NO" dirty="0"/>
              <a:t>Elevens skolemiljø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100FAC6-4437-4BB7-8347-79913E125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6300" y="1417085"/>
            <a:ext cx="10706100" cy="4525963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Kapittel 9a i Opplæringsloven slår fast at alle har rett til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b-NO" altLang="nb-NO" sz="2800" dirty="0"/>
              <a:t>et godt fysisk og psykososialt miljø på skolen.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altLang="nb-NO" sz="28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Forebygge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Følge med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Gripe inn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Varsle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Undersøke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Iverksette tiltak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nb-NO" altLang="nb-NO" sz="2800" dirty="0"/>
              <a:t>Evaluere virkningen av tiltakene</a:t>
            </a:r>
          </a:p>
          <a:p>
            <a:pPr eaLnBrk="1" hangingPunct="1">
              <a:lnSpc>
                <a:spcPct val="90000"/>
              </a:lnSpc>
            </a:pPr>
            <a:endParaRPr lang="nb-NO" altLang="nb-NO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A78E7A8-D49E-B332-1F7F-D785ECDA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B2B17E0-A5D4-12CF-C12C-81C4AD102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753E98-FA19-47B9-9ABC-F2EFC0F3A2D5}" type="slidenum">
              <a:rPr lang="nb-NO" altLang="no-NO" smtClean="0"/>
              <a:pPr>
                <a:defRPr/>
              </a:pPr>
              <a:t>6</a:t>
            </a:fld>
            <a:endParaRPr lang="nb-NO" altLang="no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72F054D-4A74-A2D5-4CF9-64BEDA625A20}"/>
              </a:ext>
            </a:extLst>
          </p:cNvPr>
          <p:cNvSpPr/>
          <p:nvPr/>
        </p:nvSpPr>
        <p:spPr>
          <a:xfrm rot="20706449">
            <a:off x="785202" y="951161"/>
            <a:ext cx="3185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SYKLING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DF6047E-AF05-B467-6D98-889779D12DD7}"/>
              </a:ext>
            </a:extLst>
          </p:cNvPr>
          <p:cNvSpPr/>
          <p:nvPr/>
        </p:nvSpPr>
        <p:spPr>
          <a:xfrm rot="748201">
            <a:off x="5892264" y="1035376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MOBILKLOKKER</a:t>
            </a:r>
            <a:endParaRPr lang="nb-NO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1C55306-4498-24F1-ACCE-7EE83D0E3B20}"/>
              </a:ext>
            </a:extLst>
          </p:cNvPr>
          <p:cNvSpPr/>
          <p:nvPr/>
        </p:nvSpPr>
        <p:spPr>
          <a:xfrm rot="450742">
            <a:off x="4683374" y="2431049"/>
            <a:ext cx="4493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FORSIKRING</a:t>
            </a:r>
            <a:endParaRPr lang="nb-NO" sz="5400" b="0" cap="none" spc="0" dirty="0">
              <a:ln w="0"/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BCA152B2-EBA5-0C68-2CB6-D15074CEA221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706449">
            <a:off x="4345791" y="4484029"/>
            <a:ext cx="7505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nb-NO" sz="5400" b="0" cap="none" spc="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FORELDREPORTALEN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2383874-10F4-15F4-1DFD-E7992350CBDD}"/>
              </a:ext>
            </a:extLst>
          </p:cNvPr>
          <p:cNvSpPr/>
          <p:nvPr/>
        </p:nvSpPr>
        <p:spPr>
          <a:xfrm>
            <a:off x="879590" y="3365057"/>
            <a:ext cx="584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FRI FRA SKOLEN</a:t>
            </a:r>
            <a:endParaRPr lang="nb-NO" sz="5400" b="0" cap="none" spc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396D4C5F-7617-CB78-30D8-E122F24A8EB1}"/>
              </a:ext>
            </a:extLst>
          </p:cNvPr>
          <p:cNvSpPr/>
          <p:nvPr/>
        </p:nvSpPr>
        <p:spPr>
          <a:xfrm rot="450742">
            <a:off x="1678475" y="5077034"/>
            <a:ext cx="206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E0A0C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BUSS</a:t>
            </a:r>
            <a:endParaRPr lang="nb-NO" sz="5400" b="0" cap="none" spc="0" dirty="0">
              <a:ln w="0"/>
              <a:solidFill>
                <a:srgbClr val="E0A0C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02EF88A-D8CA-1553-C3C5-4C4A83BA53BF}"/>
              </a:ext>
            </a:extLst>
          </p:cNvPr>
          <p:cNvSpPr/>
          <p:nvPr/>
        </p:nvSpPr>
        <p:spPr>
          <a:xfrm rot="20706449">
            <a:off x="7717626" y="5339530"/>
            <a:ext cx="3454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5400" dirty="0">
                <a:ln w="0"/>
                <a:solidFill>
                  <a:srgbClr val="008AD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</a:t>
            </a:r>
            <a:r>
              <a:rPr lang="nb-NO" sz="5400" b="0" cap="none" spc="0" dirty="0">
                <a:ln w="0"/>
                <a:solidFill>
                  <a:srgbClr val="008AD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NGELSK</a:t>
            </a:r>
          </a:p>
        </p:txBody>
      </p:sp>
    </p:spTree>
    <p:extLst>
      <p:ext uri="{BB962C8B-B14F-4D97-AF65-F5344CB8AC3E}">
        <p14:creationId xmlns:p14="http://schemas.microsoft.com/office/powerpoint/2010/main" val="473889286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352ACC34-4EA5-6F4D-9FF9-ADBB51923AB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F3A842E-D185-D547-848A-F56954112584}"/>
    </a:ext>
  </a:extLst>
</a:theme>
</file>

<file path=ppt/theme/theme3.xml><?xml version="1.0" encoding="utf-8"?>
<a:theme xmlns:a="http://schemas.openxmlformats.org/drawingml/2006/main" name="1_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86E538C6-4A93-2A4D-9D02-6088FDB37524}"/>
    </a:ext>
  </a:extLst>
</a:theme>
</file>

<file path=ppt/theme/theme4.xml><?xml version="1.0" encoding="utf-8"?>
<a:theme xmlns:a="http://schemas.openxmlformats.org/drawingml/2006/main" name="1_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6160676-EF4C-6B4C-A02D-AB04EC861830}"/>
    </a:ext>
  </a:extLst>
</a:theme>
</file>

<file path=ppt/theme/theme5.xml><?xml version="1.0" encoding="utf-8"?>
<a:theme xmlns:a="http://schemas.openxmlformats.org/drawingml/2006/main" name="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A7C4A88-F7B9-9E40-B081-EDC3E04A985E}"/>
    </a:ext>
  </a:extLst>
</a:theme>
</file>

<file path=ppt/theme/theme6.xml><?xml version="1.0" encoding="utf-8"?>
<a:theme xmlns:a="http://schemas.openxmlformats.org/drawingml/2006/main" name="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03508272-B20E-E24F-9D79-FE5964FA70CE}"/>
    </a:ext>
  </a:extLst>
</a:theme>
</file>

<file path=ppt/theme/theme7.xml><?xml version="1.0" encoding="utf-8"?>
<a:theme xmlns:a="http://schemas.openxmlformats.org/drawingml/2006/main" name="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A944E547-BA77-A447-B262-C8FB5C4CD7A9}"/>
    </a:ext>
  </a:extLst>
</a:theme>
</file>

<file path=ppt/theme/theme8.xml><?xml version="1.0" encoding="utf-8"?>
<a:theme xmlns:a="http://schemas.openxmlformats.org/drawingml/2006/main" name="1_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561798A6-E123-7643-AA7B-7CEFC1B7E0CF}"/>
    </a:ext>
  </a:extLst>
</a:theme>
</file>

<file path=ppt/theme/theme9.xml><?xml version="1.0" encoding="utf-8"?>
<a:theme xmlns:a="http://schemas.openxmlformats.org/drawingml/2006/main" name="Avslutningside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Kristiansand_kommune_230321.pptx" id="{B77CA240-70EC-1F48-AD95-236A10BBC8F3}" vid="{C2EB5B64-CBEA-5949-B540-DEEC6420F54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PowerPoint_Kristiansand_kommune_230321</Template>
  <TotalTime>3541</TotalTime>
  <Words>319</Words>
  <Application>Microsoft Office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6</vt:i4>
      </vt:variant>
    </vt:vector>
  </HeadingPairs>
  <TitlesOfParts>
    <vt:vector size="20" baseType="lpstr">
      <vt:lpstr>Arial</vt:lpstr>
      <vt:lpstr>Calibri</vt:lpstr>
      <vt:lpstr>Times New Roman</vt:lpstr>
      <vt:lpstr>Verdana</vt:lpstr>
      <vt:lpstr>Wingdings</vt:lpstr>
      <vt:lpstr>Forsider</vt:lpstr>
      <vt:lpstr>1_Forsider</vt:lpstr>
      <vt:lpstr>1_Kapittelsider</vt:lpstr>
      <vt:lpstr>1_Tekstsider</vt:lpstr>
      <vt:lpstr>Kapittelsider</vt:lpstr>
      <vt:lpstr>Tekstsider</vt:lpstr>
      <vt:lpstr>Blank</vt:lpstr>
      <vt:lpstr>1_Blank</vt:lpstr>
      <vt:lpstr>Avslutningside</vt:lpstr>
      <vt:lpstr>PowerPoint-presentasjon</vt:lpstr>
      <vt:lpstr>Flekkerøy skole:</vt:lpstr>
      <vt:lpstr>2023-24: Mer lek, mer praktisk og aktiv læring som resulterer i bedre trivsel og mer lærelyst.</vt:lpstr>
      <vt:lpstr>Skole og foresatte som er på lag</vt:lpstr>
      <vt:lpstr>Elevens skolemiljø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subject/>
  <dc:creator>Tormod Lien</dc:creator>
  <cp:keywords/>
  <dc:description/>
  <cp:lastModifiedBy>Tormod Lien</cp:lastModifiedBy>
  <cp:revision>13</cp:revision>
  <dcterms:created xsi:type="dcterms:W3CDTF">2022-08-12T07:16:35Z</dcterms:created>
  <dcterms:modified xsi:type="dcterms:W3CDTF">2023-09-12T14:50:52Z</dcterms:modified>
  <cp:category/>
</cp:coreProperties>
</file>